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66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2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053" y="650383"/>
            <a:ext cx="9059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ПОСТУПЛЕНИЯ                                                          ВЫПУСКНИКОВ ПРОФИЛЬНЫХ КЛАССОВ 2024—2025 УЧЕБНОГО ГОДА</a:t>
            </a:r>
          </a:p>
          <a:p>
            <a:endParaRPr lang="ru-RU" sz="2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683541" y="3320534"/>
            <a:ext cx="9318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Технологический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профиль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373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8186" y="193183"/>
            <a:ext cx="11114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Альметьевский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университет. Высшая школа нефти.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0303" y="3244334"/>
            <a:ext cx="38881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технологических процессов и производств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06602" y="4253948"/>
            <a:ext cx="42459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(профиль) – 72 балла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 - 54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28305" y="3308879"/>
            <a:ext cx="46594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Нефтегазовое дело. Эксплуатация и обслуживание объектов добычи нефти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8740" y="4333461"/>
            <a:ext cx="38961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– 75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38" t="71438" r="14361" b="3927"/>
          <a:stretch/>
        </p:blipFill>
        <p:spPr bwMode="auto">
          <a:xfrm>
            <a:off x="6856095" y="1196754"/>
            <a:ext cx="2065268" cy="2786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Приемная\Desktop\Scan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7" t="73900" r="25501" b="1366"/>
          <a:stretch/>
        </p:blipFill>
        <p:spPr bwMode="auto">
          <a:xfrm>
            <a:off x="1314820" y="1180371"/>
            <a:ext cx="2076409" cy="28190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5502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1919" y="320183"/>
            <a:ext cx="93047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ПОСТУПЛЕНИЯ                                                          ВЫПУСКНИКОВ ПРОФИЛЬНЫХ КЛАССОВ 2024—2025 УЧЕБНОГО ГОДА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5475" y="3244334"/>
            <a:ext cx="9318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Социально-экономический профиль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76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Казанский филиал Всероссийского государственного университета юстиции (РПА Минюста России)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00722" y="3244334"/>
            <a:ext cx="6854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Судебная экспертиза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67416" y="3244334"/>
            <a:ext cx="51922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Результаты ЕГЭ:</a:t>
            </a:r>
          </a:p>
          <a:p>
            <a:endParaRPr lang="ru-RU" dirty="0" smtClean="0"/>
          </a:p>
          <a:p>
            <a:r>
              <a:rPr lang="ru-RU" dirty="0" smtClean="0"/>
              <a:t>Русский язык – 67 баллов</a:t>
            </a:r>
          </a:p>
          <a:p>
            <a:r>
              <a:rPr lang="ru-RU" dirty="0" smtClean="0"/>
              <a:t>История  - 70 баллов</a:t>
            </a:r>
          </a:p>
          <a:p>
            <a:r>
              <a:rPr lang="ru-RU" dirty="0" smtClean="0"/>
              <a:t>Обществознание – 62 балла</a:t>
            </a:r>
            <a:endParaRPr lang="ru-RU" dirty="0"/>
          </a:p>
        </p:txBody>
      </p:sp>
      <p:pic>
        <p:nvPicPr>
          <p:cNvPr id="6" name="Рисунок 5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" t="24029" r="73834" b="51212"/>
          <a:stretch/>
        </p:blipFill>
        <p:spPr bwMode="auto">
          <a:xfrm>
            <a:off x="1053091" y="1253904"/>
            <a:ext cx="2055869" cy="29284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48310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Институт управления, экономики и финансов </a:t>
            </a:r>
          </a:p>
          <a:p>
            <a:pPr algn="ctr"/>
            <a:r>
              <a:rPr lang="ru-RU" sz="2400" b="1" dirty="0" smtClean="0"/>
              <a:t>Казанского федерального университета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3956" y="3244334"/>
            <a:ext cx="6027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Экономическая безопасность и налогообложение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67416" y="3244334"/>
            <a:ext cx="51922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Результаты ЕГЭ:</a:t>
            </a:r>
          </a:p>
          <a:p>
            <a:endParaRPr lang="ru-RU" dirty="0" smtClean="0"/>
          </a:p>
          <a:p>
            <a:r>
              <a:rPr lang="ru-RU" dirty="0" smtClean="0"/>
              <a:t>Математика (профиль ) – 82 балла</a:t>
            </a:r>
          </a:p>
          <a:p>
            <a:r>
              <a:rPr lang="ru-RU" dirty="0" smtClean="0"/>
              <a:t>Русский язык – 97 баллов</a:t>
            </a:r>
          </a:p>
          <a:p>
            <a:r>
              <a:rPr lang="ru-RU" dirty="0" smtClean="0"/>
              <a:t>Обществознание – 73 балла</a:t>
            </a:r>
            <a:endParaRPr lang="ru-RU" dirty="0"/>
          </a:p>
        </p:txBody>
      </p:sp>
      <p:pic>
        <p:nvPicPr>
          <p:cNvPr id="7" name="Рисунок 6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57" t="24029" r="25471" b="51212"/>
          <a:stretch/>
        </p:blipFill>
        <p:spPr bwMode="auto">
          <a:xfrm>
            <a:off x="6625423" y="1325466"/>
            <a:ext cx="2136913" cy="2904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924" y="1591353"/>
            <a:ext cx="1442125" cy="127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032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Санкт-Петербургский государственный университет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00722" y="3244334"/>
            <a:ext cx="6854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Организация  туристской деятельности с углубленным изучением языков азиатских </a:t>
            </a:r>
            <a:r>
              <a:rPr lang="ru-RU" b="1" dirty="0" err="1" smtClean="0"/>
              <a:t>лингвакомпонентов</a:t>
            </a:r>
            <a:r>
              <a:rPr lang="ru-RU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67416" y="3244334"/>
            <a:ext cx="51922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Результаты ЕГЭ:</a:t>
            </a:r>
          </a:p>
          <a:p>
            <a:endParaRPr lang="ru-RU" dirty="0" smtClean="0"/>
          </a:p>
          <a:p>
            <a:r>
              <a:rPr lang="ru-RU" dirty="0" smtClean="0"/>
              <a:t>Русский язык – 83 балла</a:t>
            </a:r>
          </a:p>
          <a:p>
            <a:r>
              <a:rPr lang="ru-RU" dirty="0" smtClean="0"/>
              <a:t>История  - 80 баллов</a:t>
            </a:r>
          </a:p>
          <a:p>
            <a:r>
              <a:rPr lang="ru-RU" dirty="0" smtClean="0"/>
              <a:t>Английский язык – 86 баллов</a:t>
            </a:r>
            <a:endParaRPr lang="ru-RU" dirty="0"/>
          </a:p>
        </p:txBody>
      </p:sp>
      <p:pic>
        <p:nvPicPr>
          <p:cNvPr id="7" name="Рисунок 6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" t="47789" r="73675" b="27773"/>
          <a:stretch/>
        </p:blipFill>
        <p:spPr bwMode="auto">
          <a:xfrm>
            <a:off x="1234440" y="1659821"/>
            <a:ext cx="2327744" cy="31541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685" y="1659821"/>
            <a:ext cx="1442125" cy="127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2648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Поволжский государственный университет </a:t>
            </a:r>
          </a:p>
          <a:p>
            <a:pPr algn="ctr"/>
            <a:r>
              <a:rPr lang="ru-RU" sz="2400" b="1" dirty="0" smtClean="0"/>
              <a:t>физической культуры, спорта и туризма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91840" y="3244334"/>
            <a:ext cx="6170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Организация туристской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67416" y="3244334"/>
            <a:ext cx="51922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Результаты ЕГЭ:</a:t>
            </a:r>
          </a:p>
          <a:p>
            <a:endParaRPr lang="ru-RU" dirty="0" smtClean="0"/>
          </a:p>
          <a:p>
            <a:r>
              <a:rPr lang="ru-RU" dirty="0" smtClean="0"/>
              <a:t>Русский язык – 94 балла</a:t>
            </a:r>
          </a:p>
          <a:p>
            <a:r>
              <a:rPr lang="ru-RU" dirty="0" smtClean="0"/>
              <a:t>Обществознание – 79 баллов</a:t>
            </a:r>
          </a:p>
          <a:p>
            <a:r>
              <a:rPr lang="ru-RU" dirty="0" smtClean="0"/>
              <a:t>Английский язык – 79 баллов</a:t>
            </a:r>
            <a:endParaRPr lang="ru-RU" dirty="0"/>
          </a:p>
        </p:txBody>
      </p:sp>
      <p:pic>
        <p:nvPicPr>
          <p:cNvPr id="6" name="Рисунок 5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2" t="71438" r="62124" b="3927"/>
          <a:stretch/>
        </p:blipFill>
        <p:spPr bwMode="auto">
          <a:xfrm>
            <a:off x="874643" y="1793101"/>
            <a:ext cx="2311263" cy="31764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41" y="1793101"/>
            <a:ext cx="1442125" cy="127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7150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Казанский государственный медицинский университет </a:t>
            </a:r>
          </a:p>
          <a:p>
            <a:pPr algn="ctr"/>
            <a:endParaRPr lang="ru-RU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884459" y="3244334"/>
            <a:ext cx="25523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Педиатрия.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67416" y="3244334"/>
            <a:ext cx="51922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Результаты ЕГЭ:</a:t>
            </a:r>
          </a:p>
          <a:p>
            <a:endParaRPr lang="ru-RU" dirty="0" smtClean="0"/>
          </a:p>
          <a:p>
            <a:r>
              <a:rPr lang="ru-RU" dirty="0" smtClean="0"/>
              <a:t>Математика (база) – 5</a:t>
            </a:r>
          </a:p>
          <a:p>
            <a:r>
              <a:rPr lang="ru-RU" dirty="0" smtClean="0"/>
              <a:t>Русский язык – 55 баллов</a:t>
            </a:r>
          </a:p>
          <a:p>
            <a:r>
              <a:rPr lang="ru-RU" dirty="0" smtClean="0"/>
              <a:t>Биология   - 60 баллов</a:t>
            </a:r>
          </a:p>
          <a:p>
            <a:r>
              <a:rPr lang="ru-RU" dirty="0" smtClean="0"/>
              <a:t>Химия – 65 баллов</a:t>
            </a:r>
            <a:endParaRPr lang="ru-RU" dirty="0"/>
          </a:p>
        </p:txBody>
      </p:sp>
      <p:pic>
        <p:nvPicPr>
          <p:cNvPr id="7" name="Рисунок 6" descr="C:\Users\Приемная\Desktop\Scan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" t="73900" r="72986" b="1366"/>
          <a:stretch/>
        </p:blipFill>
        <p:spPr bwMode="auto">
          <a:xfrm>
            <a:off x="5231956" y="1136333"/>
            <a:ext cx="2417197" cy="31971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578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государственный университет нефти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газа,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г.Москва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3222" b="75603"/>
          <a:stretch/>
        </p:blipFill>
        <p:spPr bwMode="auto">
          <a:xfrm>
            <a:off x="5267324" y="930303"/>
            <a:ext cx="3145155" cy="35654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9472" y="3244334"/>
            <a:ext cx="338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информационной безопасности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1370" y="3244334"/>
            <a:ext cx="42857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(профиль) – 80 баллов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– 80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472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8186" y="193183"/>
            <a:ext cx="11114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энергетический университет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0303" y="3244334"/>
            <a:ext cx="38881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Электроснабжение промышленных предприятий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06602" y="4253948"/>
            <a:ext cx="42459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(профиль) – 80 баллов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 - 76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5" t="227" r="49488" b="75259"/>
          <a:stretch/>
        </p:blipFill>
        <p:spPr bwMode="auto">
          <a:xfrm>
            <a:off x="1685675" y="911197"/>
            <a:ext cx="2123000" cy="28736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71438" r="38452" b="3927"/>
          <a:stretch/>
        </p:blipFill>
        <p:spPr bwMode="auto">
          <a:xfrm>
            <a:off x="7100515" y="911198"/>
            <a:ext cx="2186608" cy="2873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828305" y="3308879"/>
            <a:ext cx="46594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Атомные станции: проектирование, эксплуатация и инжиниринг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5861" y="4333461"/>
            <a:ext cx="38881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– 62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49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680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нефти и газа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Уфимского государственного нефтяного технологического университета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3955" y="3244334"/>
            <a:ext cx="43573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Нефтегазовые техника и технологии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73863" y="3244334"/>
            <a:ext cx="42857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 ) – 80 баллов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 - 73 балла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6" r="25434" b="75259"/>
          <a:stretch/>
        </p:blipFill>
        <p:spPr bwMode="auto">
          <a:xfrm>
            <a:off x="5291137" y="1192696"/>
            <a:ext cx="2604508" cy="36599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040" y="1495168"/>
            <a:ext cx="1442125" cy="127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4921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атематики и механики имени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Н.И.Лобачевского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Казанского федерального университета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9471" y="3244334"/>
            <a:ext cx="3940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цифровой экономике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73863" y="3244334"/>
            <a:ext cx="42857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 ) –88 баллов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 - 76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38" b="74916"/>
          <a:stretch/>
        </p:blipFill>
        <p:spPr bwMode="auto">
          <a:xfrm>
            <a:off x="5276215" y="1256306"/>
            <a:ext cx="2635334" cy="32347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037" y="1495168"/>
            <a:ext cx="1442125" cy="127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0952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039" y="193183"/>
            <a:ext cx="11114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научно-исследовательский технический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А.Н.Туполева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85468" y="4253948"/>
            <a:ext cx="43016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(профиль) – 74 балла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 - 59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2393341" y="3164821"/>
            <a:ext cx="20752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и вычислительная техника</a:t>
            </a:r>
          </a:p>
        </p:txBody>
      </p:sp>
      <p:pic>
        <p:nvPicPr>
          <p:cNvPr id="10" name="Рисунок 9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3" t="24133" r="49431" b="51003"/>
          <a:stretch/>
        </p:blipFill>
        <p:spPr bwMode="auto">
          <a:xfrm>
            <a:off x="133155" y="1296063"/>
            <a:ext cx="2260186" cy="29578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72" t="24029" r="1656" b="51108"/>
          <a:stretch/>
        </p:blipFill>
        <p:spPr bwMode="auto">
          <a:xfrm>
            <a:off x="4985468" y="1089330"/>
            <a:ext cx="2536466" cy="30771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02869" y="3244334"/>
            <a:ext cx="2571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Электротехника и электроэнергетика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6429" y="4414472"/>
            <a:ext cx="38941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(профиль)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– 80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924" y="1591353"/>
            <a:ext cx="1442125" cy="127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859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039" y="193183"/>
            <a:ext cx="11114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Уфимский университет науки и технологий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02868" y="4253948"/>
            <a:ext cx="35653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(профиль) – 80 баллов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 - 70 баллов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3848431" y="3164821"/>
            <a:ext cx="28783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Факультет экономики, управления и бизнеса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02869" y="3244334"/>
            <a:ext cx="25714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и робототехника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6429" y="4414472"/>
            <a:ext cx="3894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(профиль) 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 балла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 – 72 балла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5" t="47789" r="50287" b="27773"/>
          <a:stretch/>
        </p:blipFill>
        <p:spPr bwMode="auto">
          <a:xfrm>
            <a:off x="4150581" y="882595"/>
            <a:ext cx="2088667" cy="2882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Приемная\Desktop\Scan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28" t="73900" b="1366"/>
          <a:stretch/>
        </p:blipFill>
        <p:spPr bwMode="auto">
          <a:xfrm>
            <a:off x="7704813" y="946205"/>
            <a:ext cx="2266123" cy="2949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Приемная\Desktop\Scan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4" t="73900" r="49313" b="1366"/>
          <a:stretch/>
        </p:blipFill>
        <p:spPr bwMode="auto">
          <a:xfrm>
            <a:off x="557046" y="946205"/>
            <a:ext cx="2170251" cy="2949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419" y="3244334"/>
            <a:ext cx="27750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Бизнес-информатика (бизнес-аналитика)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871" y="2967335"/>
            <a:ext cx="352242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(профиль) 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балла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 – 68 баллов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60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технологический  университет –МИРЭА.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.Москва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00722" y="3244334"/>
            <a:ext cx="6854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технологии обработки и анализа данных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67416" y="3244334"/>
            <a:ext cx="51922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 ) – 90 баллов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 - 90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7" t="47789" r="26609" b="27773"/>
          <a:stretch/>
        </p:blipFill>
        <p:spPr bwMode="auto">
          <a:xfrm>
            <a:off x="1297327" y="862097"/>
            <a:ext cx="2271546" cy="3313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530" y="1541249"/>
            <a:ext cx="1442125" cy="127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249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955" y="193183"/>
            <a:ext cx="11398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Октябрьский филиал Института газа и нефти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Уфимского государственного нефтяного технического университета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39472" y="3244334"/>
            <a:ext cx="3856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Нефтегазопромысловое дело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67416" y="3244334"/>
            <a:ext cx="51922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 ) –78 баллов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 -70 баллов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Приемная\Desktop\Scan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89" t="47789" r="2386" b="27773"/>
          <a:stretch/>
        </p:blipFill>
        <p:spPr bwMode="auto">
          <a:xfrm>
            <a:off x="5680731" y="1193652"/>
            <a:ext cx="2758150" cy="34651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572504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1853</TotalTime>
  <Words>500</Words>
  <Application>Microsoft Office PowerPoint</Application>
  <PresentationFormat>Широкоэкранный</PresentationFormat>
  <Paragraphs>219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1 ПОЛУГОДИЯ  2020-2021 уч.г.  МБОУ «СТАРО-УРУССИНСКАЯ СОШ»</dc:title>
  <dc:creator>СТУСОШ</dc:creator>
  <cp:lastModifiedBy>Директор Школа №3</cp:lastModifiedBy>
  <cp:revision>119</cp:revision>
  <dcterms:created xsi:type="dcterms:W3CDTF">2021-01-04T09:50:01Z</dcterms:created>
  <dcterms:modified xsi:type="dcterms:W3CDTF">2025-12-12T09:22:48Z</dcterms:modified>
</cp:coreProperties>
</file>